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126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A6A35-40CD-4308-87CA-3DB3ED56BCDB}" type="datetimeFigureOut">
              <a:rPr lang="ko-KR" altLang="en-US" smtClean="0"/>
              <a:pPr/>
              <a:t>2010-02-28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471DF-EECB-4D58-A213-11D5412C305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A6A35-40CD-4308-87CA-3DB3ED56BCDB}" type="datetimeFigureOut">
              <a:rPr lang="ko-KR" altLang="en-US" smtClean="0"/>
              <a:pPr/>
              <a:t>2010-02-28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471DF-EECB-4D58-A213-11D5412C305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A6A35-40CD-4308-87CA-3DB3ED56BCDB}" type="datetimeFigureOut">
              <a:rPr lang="ko-KR" altLang="en-US" smtClean="0"/>
              <a:pPr/>
              <a:t>2010-02-28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471DF-EECB-4D58-A213-11D5412C305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A6A35-40CD-4308-87CA-3DB3ED56BCDB}" type="datetimeFigureOut">
              <a:rPr lang="ko-KR" altLang="en-US" smtClean="0"/>
              <a:pPr/>
              <a:t>2010-02-28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471DF-EECB-4D58-A213-11D5412C305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A6A35-40CD-4308-87CA-3DB3ED56BCDB}" type="datetimeFigureOut">
              <a:rPr lang="ko-KR" altLang="en-US" smtClean="0"/>
              <a:pPr/>
              <a:t>2010-02-28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471DF-EECB-4D58-A213-11D5412C305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A6A35-40CD-4308-87CA-3DB3ED56BCDB}" type="datetimeFigureOut">
              <a:rPr lang="ko-KR" altLang="en-US" smtClean="0"/>
              <a:pPr/>
              <a:t>2010-02-28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471DF-EECB-4D58-A213-11D5412C305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A6A35-40CD-4308-87CA-3DB3ED56BCDB}" type="datetimeFigureOut">
              <a:rPr lang="ko-KR" altLang="en-US" smtClean="0"/>
              <a:pPr/>
              <a:t>2010-02-28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471DF-EECB-4D58-A213-11D5412C305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A6A35-40CD-4308-87CA-3DB3ED56BCDB}" type="datetimeFigureOut">
              <a:rPr lang="ko-KR" altLang="en-US" smtClean="0"/>
              <a:pPr/>
              <a:t>2010-02-28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471DF-EECB-4D58-A213-11D5412C305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A6A35-40CD-4308-87CA-3DB3ED56BCDB}" type="datetimeFigureOut">
              <a:rPr lang="ko-KR" altLang="en-US" smtClean="0"/>
              <a:pPr/>
              <a:t>2010-02-28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471DF-EECB-4D58-A213-11D5412C305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A6A35-40CD-4308-87CA-3DB3ED56BCDB}" type="datetimeFigureOut">
              <a:rPr lang="ko-KR" altLang="en-US" smtClean="0"/>
              <a:pPr/>
              <a:t>2010-02-28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471DF-EECB-4D58-A213-11D5412C305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A6A35-40CD-4308-87CA-3DB3ED56BCDB}" type="datetimeFigureOut">
              <a:rPr lang="ko-KR" altLang="en-US" smtClean="0"/>
              <a:pPr/>
              <a:t>2010-02-28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471DF-EECB-4D58-A213-11D5412C305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FA6A35-40CD-4308-87CA-3DB3ED56BCDB}" type="datetimeFigureOut">
              <a:rPr lang="ko-KR" altLang="en-US" smtClean="0"/>
              <a:pPr/>
              <a:t>2010-02-28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1471DF-EECB-4D58-A213-11D5412C305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ko-KR" altLang="en-US" sz="3600" dirty="0" smtClean="0"/>
              <a:t>은밀한 만남과 기쁨의 축제</a:t>
            </a:r>
            <a:endParaRPr lang="ko-KR" altLang="en-US" sz="3600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o-KR" altLang="en-US" sz="2400" dirty="0" smtClean="0"/>
              <a:t>예배기도회</a:t>
            </a:r>
            <a:r>
              <a:rPr lang="en-US" altLang="ko-KR" sz="2400" dirty="0" smtClean="0"/>
              <a:t> 1</a:t>
            </a:r>
            <a:r>
              <a:rPr lang="ko-KR" altLang="en-US" sz="2400" dirty="0" smtClean="0"/>
              <a:t>시</a:t>
            </a:r>
            <a:r>
              <a:rPr lang="en-US" altLang="ko-KR" sz="2400" dirty="0" smtClean="0"/>
              <a:t>35</a:t>
            </a:r>
            <a:r>
              <a:rPr lang="ko-KR" altLang="en-US" sz="2400" dirty="0" smtClean="0"/>
              <a:t>분</a:t>
            </a:r>
            <a:endParaRPr lang="ko-KR" altLang="en-US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altLang="ko-KR" sz="2400" dirty="0" smtClean="0"/>
              <a:t>1. </a:t>
            </a:r>
            <a:r>
              <a:rPr lang="ko-KR" altLang="en-US" sz="2400" dirty="0" smtClean="0"/>
              <a:t>예배기도회를 위하여</a:t>
            </a:r>
          </a:p>
          <a:p>
            <a:pPr>
              <a:buNone/>
            </a:pPr>
            <a:r>
              <a:rPr lang="ko-KR" altLang="en-US" sz="2400" dirty="0" smtClean="0"/>
              <a:t>소중한 주님과의 은밀한 시간이 되도록</a:t>
            </a:r>
          </a:p>
          <a:p>
            <a:pPr>
              <a:buNone/>
            </a:pPr>
            <a:endParaRPr lang="ko-KR" altLang="en-US" sz="2400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US" altLang="ko-KR" sz="2400" dirty="0" smtClean="0">
                <a:solidFill>
                  <a:schemeClr val="bg1">
                    <a:lumMod val="50000"/>
                  </a:schemeClr>
                </a:solidFill>
              </a:rPr>
              <a:t>2. </a:t>
            </a:r>
            <a:r>
              <a:rPr lang="ko-KR" altLang="en-US" sz="2400" dirty="0" smtClean="0">
                <a:solidFill>
                  <a:schemeClr val="bg1">
                    <a:lumMod val="50000"/>
                  </a:schemeClr>
                </a:solidFill>
              </a:rPr>
              <a:t>찬양의 예배를 위하여</a:t>
            </a:r>
          </a:p>
          <a:p>
            <a:pPr>
              <a:buNone/>
            </a:pPr>
            <a:r>
              <a:rPr lang="ko-KR" altLang="en-US" sz="2400" dirty="0" smtClean="0">
                <a:solidFill>
                  <a:schemeClr val="bg1">
                    <a:lumMod val="50000"/>
                  </a:schemeClr>
                </a:solidFill>
              </a:rPr>
              <a:t>인도하심의 열매와 기쁨을 나누는 축제로 드리도록</a:t>
            </a:r>
          </a:p>
          <a:p>
            <a:pPr>
              <a:buNone/>
            </a:pPr>
            <a:endParaRPr lang="ko-KR" altLang="en-US" sz="2400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US" altLang="ko-KR" sz="2400" dirty="0" smtClean="0">
                <a:solidFill>
                  <a:schemeClr val="bg1">
                    <a:lumMod val="50000"/>
                  </a:schemeClr>
                </a:solidFill>
              </a:rPr>
              <a:t>3. </a:t>
            </a:r>
            <a:r>
              <a:rPr lang="ko-KR" altLang="en-US" sz="2400" dirty="0" smtClean="0">
                <a:solidFill>
                  <a:schemeClr val="bg1">
                    <a:lumMod val="50000"/>
                  </a:schemeClr>
                </a:solidFill>
              </a:rPr>
              <a:t>생명의 말씀을 통하여</a:t>
            </a:r>
          </a:p>
          <a:p>
            <a:pPr>
              <a:buNone/>
            </a:pPr>
            <a:r>
              <a:rPr lang="ko-KR" altLang="en-US" sz="2400" dirty="0" smtClean="0">
                <a:solidFill>
                  <a:schemeClr val="bg1">
                    <a:lumMod val="50000"/>
                  </a:schemeClr>
                </a:solidFill>
              </a:rPr>
              <a:t>말씀의 비밀을 깨달아 삶 속에서 생명을 낳도록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altLang="ko-KR" sz="2400" dirty="0" smtClean="0">
                <a:solidFill>
                  <a:schemeClr val="bg1">
                    <a:lumMod val="50000"/>
                  </a:schemeClr>
                </a:solidFill>
              </a:rPr>
              <a:t>1. </a:t>
            </a:r>
            <a:r>
              <a:rPr lang="ko-KR" altLang="en-US" sz="2400" dirty="0" smtClean="0">
                <a:solidFill>
                  <a:schemeClr val="bg1">
                    <a:lumMod val="50000"/>
                  </a:schemeClr>
                </a:solidFill>
              </a:rPr>
              <a:t>예배기도회를 위하여</a:t>
            </a:r>
          </a:p>
          <a:p>
            <a:pPr>
              <a:buNone/>
            </a:pPr>
            <a:r>
              <a:rPr lang="ko-KR" altLang="en-US" sz="2400" dirty="0" smtClean="0">
                <a:solidFill>
                  <a:schemeClr val="bg1">
                    <a:lumMod val="50000"/>
                  </a:schemeClr>
                </a:solidFill>
              </a:rPr>
              <a:t>소중한 주님과의 은밀한 시간이 되도록</a:t>
            </a:r>
          </a:p>
          <a:p>
            <a:pPr>
              <a:buNone/>
            </a:pPr>
            <a:endParaRPr lang="ko-KR" altLang="en-US" sz="2400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US" altLang="ko-KR" sz="2400" dirty="0" smtClean="0"/>
              <a:t>2. </a:t>
            </a:r>
            <a:r>
              <a:rPr lang="ko-KR" altLang="en-US" sz="2400" dirty="0" smtClean="0"/>
              <a:t>찬양의 예배를 위하여</a:t>
            </a:r>
          </a:p>
          <a:p>
            <a:pPr>
              <a:buNone/>
            </a:pPr>
            <a:r>
              <a:rPr lang="ko-KR" altLang="en-US" sz="2400" dirty="0" smtClean="0"/>
              <a:t>인도하심의 열매와 기쁨을 나누는 축제로 드리도록</a:t>
            </a:r>
          </a:p>
          <a:p>
            <a:pPr>
              <a:buNone/>
            </a:pPr>
            <a:endParaRPr lang="ko-KR" altLang="en-US" sz="2400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US" altLang="ko-KR" sz="2400" dirty="0" smtClean="0">
                <a:solidFill>
                  <a:schemeClr val="bg1">
                    <a:lumMod val="50000"/>
                  </a:schemeClr>
                </a:solidFill>
              </a:rPr>
              <a:t>3. </a:t>
            </a:r>
            <a:r>
              <a:rPr lang="ko-KR" altLang="en-US" sz="2400" dirty="0" smtClean="0">
                <a:solidFill>
                  <a:schemeClr val="bg1">
                    <a:lumMod val="50000"/>
                  </a:schemeClr>
                </a:solidFill>
              </a:rPr>
              <a:t>생명의 말씀을 통하여</a:t>
            </a:r>
          </a:p>
          <a:p>
            <a:pPr>
              <a:buNone/>
            </a:pPr>
            <a:r>
              <a:rPr lang="ko-KR" altLang="en-US" sz="2400" dirty="0" smtClean="0">
                <a:solidFill>
                  <a:schemeClr val="bg1">
                    <a:lumMod val="50000"/>
                  </a:schemeClr>
                </a:solidFill>
              </a:rPr>
              <a:t>말씀의 비밀을 깨달아 삶 속에서 생명을 낳도록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altLang="ko-KR" sz="2400" dirty="0" smtClean="0">
                <a:solidFill>
                  <a:schemeClr val="bg1">
                    <a:lumMod val="50000"/>
                  </a:schemeClr>
                </a:solidFill>
              </a:rPr>
              <a:t>1. </a:t>
            </a:r>
            <a:r>
              <a:rPr lang="ko-KR" altLang="en-US" sz="2400" dirty="0" smtClean="0">
                <a:solidFill>
                  <a:schemeClr val="bg1">
                    <a:lumMod val="50000"/>
                  </a:schemeClr>
                </a:solidFill>
              </a:rPr>
              <a:t>예배기도회를 위하여</a:t>
            </a:r>
          </a:p>
          <a:p>
            <a:pPr>
              <a:buNone/>
            </a:pPr>
            <a:r>
              <a:rPr lang="ko-KR" altLang="en-US" sz="2400" dirty="0" smtClean="0">
                <a:solidFill>
                  <a:schemeClr val="bg1">
                    <a:lumMod val="50000"/>
                  </a:schemeClr>
                </a:solidFill>
              </a:rPr>
              <a:t>소중한 주님과의 은밀한 시간이 되도록</a:t>
            </a:r>
          </a:p>
          <a:p>
            <a:pPr>
              <a:buNone/>
            </a:pPr>
            <a:endParaRPr lang="ko-KR" altLang="en-US" sz="2400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US" altLang="ko-KR" sz="2400" dirty="0" smtClean="0">
                <a:solidFill>
                  <a:schemeClr val="bg1">
                    <a:lumMod val="50000"/>
                  </a:schemeClr>
                </a:solidFill>
              </a:rPr>
              <a:t>2. </a:t>
            </a:r>
            <a:r>
              <a:rPr lang="ko-KR" altLang="en-US" sz="2400" dirty="0" smtClean="0">
                <a:solidFill>
                  <a:schemeClr val="bg1">
                    <a:lumMod val="50000"/>
                  </a:schemeClr>
                </a:solidFill>
              </a:rPr>
              <a:t>찬양의 예배를 위하여</a:t>
            </a:r>
          </a:p>
          <a:p>
            <a:pPr>
              <a:buNone/>
            </a:pPr>
            <a:r>
              <a:rPr lang="ko-KR" altLang="en-US" sz="2400" dirty="0" smtClean="0">
                <a:solidFill>
                  <a:schemeClr val="bg1">
                    <a:lumMod val="50000"/>
                  </a:schemeClr>
                </a:solidFill>
              </a:rPr>
              <a:t>인도하심의 열매와 기쁨을 나누는 축제로 드리도록</a:t>
            </a:r>
          </a:p>
          <a:p>
            <a:pPr>
              <a:buNone/>
            </a:pPr>
            <a:endParaRPr lang="ko-KR" altLang="en-US" sz="2400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US" altLang="ko-KR" sz="2400" dirty="0" smtClean="0"/>
              <a:t>3. </a:t>
            </a:r>
            <a:r>
              <a:rPr lang="ko-KR" altLang="en-US" sz="2400" dirty="0" smtClean="0"/>
              <a:t>생명의 말씀을 통하여</a:t>
            </a:r>
          </a:p>
          <a:p>
            <a:pPr>
              <a:buNone/>
            </a:pPr>
            <a:r>
              <a:rPr lang="ko-KR" altLang="en-US" sz="2400" dirty="0" smtClean="0"/>
              <a:t>말씀의 비밀을 깨달아 삶 속에서 생명을 낳도록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105</Words>
  <Application>Microsoft Office PowerPoint</Application>
  <PresentationFormat>화면 슬라이드 쇼(4:3)</PresentationFormat>
  <Paragraphs>26</Paragraphs>
  <Slides>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5" baseType="lpstr">
      <vt:lpstr>Office 테마</vt:lpstr>
      <vt:lpstr>은밀한 만남과 기쁨의 축제</vt:lpstr>
      <vt:lpstr>슬라이드 2</vt:lpstr>
      <vt:lpstr>슬라이드 3</vt:lpstr>
      <vt:lpstr>슬라이드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은밀한 만남과 기쁨의 축제</dc:title>
  <dc:creator>Clare &amp; Jeff</dc:creator>
  <cp:lastModifiedBy>Clare &amp; Jeff</cp:lastModifiedBy>
  <cp:revision>1</cp:revision>
  <dcterms:created xsi:type="dcterms:W3CDTF">2010-02-28T01:50:46Z</dcterms:created>
  <dcterms:modified xsi:type="dcterms:W3CDTF">2010-02-28T04:16:17Z</dcterms:modified>
</cp:coreProperties>
</file>