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6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403장 영원하신 주님의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하신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사람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사람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2.세상사람모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나의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나의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3.주님나의선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나님은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나님은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4.하나님은우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2022-04-02T14:22:02Z</dcterms:created>
  <dcterms:modified xsi:type="dcterms:W3CDTF">2022-04-04T14:55:13Z</dcterms:modified>
</cp:coreProperties>
</file>