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86" d="100"/>
          <a:sy n="186" d="100"/>
        </p:scale>
        <p:origin x="88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51404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Office Theme">
    <p:bg>
      <p:bgPr>
        <a:blipFill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127장 그 고요하고 쓸쓸한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고요하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고요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1.그고요하고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볼것없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볼것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2.저볼것없는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사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3.온세상사는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127장 그 고요하고 쓸쓸한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고요하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고요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1.그고요하고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볼것없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볼것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2.저볼것없는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사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3.온세상사는</a:t>
            </a:r>
            <a:endParaRPr lang="en-US" sz="7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127장 그 고요하고 쓸쓸한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고요하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고요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1.그고요하고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볼것없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볼것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2.저볼것없는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사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3.온세상사는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127장 그 고요하고 쓸쓸한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고요하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고요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1.그고요하고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볼것없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볼것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2.저볼것없는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사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3.온세상사는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127장 그 고요하고 쓸쓸한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고요하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고요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1.그고요하고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볼것없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볼것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2.저볼것없는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사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3.온세상사는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127장 그 고요하고 쓸쓸한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고요하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고요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1.그고요하고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볼것없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볼것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2.저볼것없는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사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3.온세상사는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127장 그 고요하고 쓸쓸한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고요하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고요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1.그고요하고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볼것없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볼것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2.저볼것없는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사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3.온세상사는</a:t>
            </a:r>
            <a:endParaRPr lang="en-US" sz="7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127장 그 고요하고 쓸쓸한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고요하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고요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1.그고요하고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볼것없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볼것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2.저볼것없는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사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3.온세상사는</a:t>
            </a:r>
            <a:endParaRPr lang="en-US" sz="7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preencoded.png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Object2"/>
          <p:cNvSpPr/>
          <p:nvPr/>
        </p:nvSpPr>
        <p:spPr>
          <a:xfrm>
            <a:off x="640080" y="274320"/>
            <a:ext cx="8503920" cy="4572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/>
            <a:r>
              <a:rPr lang="en-US" sz="2000" b="1" dirty="0">
                <a:solidFill>
                  <a:srgbClr val="000000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</a:rPr>
              <a:t>127장 그 고요하고 쓸쓸한</a:t>
            </a:r>
            <a:endParaRPr lang="en-US" sz="2000" dirty="0"/>
          </a:p>
        </p:txBody>
      </p:sp>
      <p:sp>
        <p:nvSpPr>
          <p:cNvPr id="4" name="Object3">
            <a:hlinkClick r:id="rId4" action="ppaction://hlinksldjump" tooltip="1.그고요하고"/>
          </p:cNvPr>
          <p:cNvSpPr/>
          <p:nvPr/>
        </p:nvSpPr>
        <p:spPr>
          <a:xfrm>
            <a:off x="56692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4" action="ppaction://hlinksldjump" tooltip="1.그고요하고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1.그고요하고</a:t>
            </a:r>
            <a:endParaRPr lang="en-US" sz="700" dirty="0"/>
          </a:p>
        </p:txBody>
      </p:sp>
      <p:sp>
        <p:nvSpPr>
          <p:cNvPr id="5" name="Object4">
            <a:hlinkClick r:id="rId5" action="ppaction://hlinksldjump" tooltip="2.저볼것없는"/>
          </p:cNvPr>
          <p:cNvSpPr/>
          <p:nvPr/>
        </p:nvSpPr>
        <p:spPr>
          <a:xfrm>
            <a:off x="65836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5" action="ppaction://hlinksldjump" tooltip="2.저볼것없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2.저볼것없는</a:t>
            </a:r>
            <a:endParaRPr lang="en-US" sz="700" dirty="0"/>
          </a:p>
        </p:txBody>
      </p:sp>
      <p:sp>
        <p:nvSpPr>
          <p:cNvPr id="6" name="Object5">
            <a:hlinkClick r:id="rId6" action="ppaction://hlinksldjump" tooltip="3.온세상사는"/>
          </p:cNvPr>
          <p:cNvSpPr/>
          <p:nvPr/>
        </p:nvSpPr>
        <p:spPr>
          <a:xfrm>
            <a:off x="7498080" y="4754880"/>
            <a:ext cx="822960" cy="182880"/>
          </a:xfrm>
          <a:prstGeom prst="roundRect">
            <a:avLst>
              <a:gd name="adj" fmla="val 500000"/>
            </a:avLst>
          </a:prstGeom>
          <a:solidFill>
            <a:srgbClr val="0088CC"/>
          </a:solidFill>
          <a:ln/>
        </p:spPr>
        <p:txBody>
          <a:bodyPr wrap="square" rtlCol="0" anchor="ctr">
            <a:spAutoFit/>
          </a:bodyPr>
          <a:lstStyle/>
          <a:p>
            <a:pPr algn="ctr"/>
            <a:r>
              <a:rPr lang="en-US" sz="700" b="0" i="0" u="sng" dirty="0">
                <a:solidFill>
                  <a:srgbClr val="FFFFFF"/>
                </a:solidFill>
                <a:latin typeface="GmarketSansBold" pitchFamily="34" charset="0"/>
                <a:ea typeface="GmarketSansBold" pitchFamily="34" charset="-122"/>
                <a:cs typeface="GmarketSansBold" pitchFamily="34" charset="-120"/>
                <a:hlinkClick r:id="rId6" action="ppaction://hlinksldjump" tooltip="3.온세상사는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3.온세상사는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</Words>
  <Application>Microsoft Office PowerPoint</Application>
  <PresentationFormat>화면 슬라이드 쇼(16:9)</PresentationFormat>
  <Paragraphs>45</Paragraphs>
  <Slides>9</Slides>
  <Notes>9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4" baseType="lpstr">
      <vt:lpstr>GmarketSansBold</vt:lpstr>
      <vt:lpstr>맑은 고딕</vt:lpstr>
      <vt:lpstr>Arial</vt:lpstr>
      <vt:lpstr>Calibri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성 준영</cp:lastModifiedBy>
  <cp:revision>7</cp:revision>
  <dcterms:created xsi:type="dcterms:W3CDTF">2022-04-02T02:00:43Z</dcterms:created>
  <dcterms:modified xsi:type="dcterms:W3CDTF">2022-04-04T14:47:14Z</dcterms:modified>
</cp:coreProperties>
</file>