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41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100장 미리암과 여인들이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미리암과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미리암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1.미리암과여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리아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리아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2.마리아는이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랫동안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랫동안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3.오랫동안기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100장 미리암과 여인들이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미리암과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미리암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1.미리암과여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리아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리아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2.마리아는이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랫동안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랫동안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3.오랫동안기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100장 미리암과 여인들이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미리암과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미리암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1.미리암과여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리아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리아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2.마리아는이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랫동안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랫동안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3.오랫동안기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100장 미리암과 여인들이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미리암과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미리암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1.미리암과여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리아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리아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2.마리아는이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랫동안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랫동안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3.오랫동안기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100장 미리암과 여인들이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미리암과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미리암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1.미리암과여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리아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리아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2.마리아는이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랫동안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랫동안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3.오랫동안기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100장 미리암과 여인들이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미리암과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미리암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1.미리암과여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리아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리아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2.마리아는이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랫동안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랫동안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3.오랫동안기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100장 미리암과 여인들이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미리암과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미리암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1.미리암과여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리아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리아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2.마리아는이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랫동안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랫동안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3.오랫동안기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100장 미리암과 여인들이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미리암과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미리암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1.미리암과여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리아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리아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2.마리아는이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랫동안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랫동안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3.오랫동안기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100장 미리암과 여인들이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미리암과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미리암과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1.미리암과여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마리아는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마리아는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2.마리아는이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랫동안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랫동안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3.오랫동안기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2022-04-01T18:11:25Z</dcterms:created>
  <dcterms:modified xsi:type="dcterms:W3CDTF">2022-04-04T14:46:37Z</dcterms:modified>
</cp:coreProperties>
</file>