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4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306장 죽을 죄인 살려주신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을죄인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을죄인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1.죽을죄인살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병든이몸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병든이몸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2.병든이몸고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몸불러맡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몸불러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3.이몸불러맡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4.하나님의자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306장 죽을 죄인 살려주신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을죄인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을죄인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1.죽을죄인살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병든이몸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병든이몸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2.병든이몸고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몸불러맡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몸불러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3.이몸불러맡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4.하나님의자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306장 죽을 죄인 살려주신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을죄인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을죄인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1.죽을죄인살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병든이몸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병든이몸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2.병든이몸고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몸불러맡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몸불러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3.이몸불러맡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4.하나님의자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306장 죽을 죄인 살려주신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을죄인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을죄인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1.죽을죄인살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병든이몸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병든이몸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2.병든이몸고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몸불러맡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몸불러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3.이몸불러맡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4.하나님의자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306장 죽을 죄인 살려주신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을죄인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을죄인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1.죽을죄인살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병든이몸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병든이몸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2.병든이몸고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몸불러맡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몸불러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3.이몸불러맡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4.하나님의자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306장 죽을 죄인 살려주신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을죄인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을죄인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1.죽을죄인살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병든이몸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병든이몸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2.병든이몸고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몸불러맡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몸불러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3.이몸불러맡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4.하나님의자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306장 죽을 죄인 살려주신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을죄인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을죄인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1.죽을죄인살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병든이몸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병든이몸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2.병든이몸고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몸불러맡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몸불러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3.이몸불러맡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4.하나님의자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306장 죽을 죄인 살려주신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을죄인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을죄인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1.죽을죄인살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병든이몸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병든이몸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2.병든이몸고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몸불러맡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몸불러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3.이몸불러맡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4.하나님의자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306장 죽을 죄인 살려주신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을죄인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을죄인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1.죽을죄인살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병든이몸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병든이몸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2.병든이몸고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몸불러맡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몸불러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3.이몸불러맡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4.하나님의자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306장 죽을 죄인 살려주신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을죄인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을죄인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1.죽을죄인살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병든이몸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병든이몸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2.병든이몸고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몸불러맡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몸불러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3.이몸불러맡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4.하나님의자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306장 죽을 죄인 살려주신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을죄인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을죄인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1.죽을죄인살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병든이몸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병든이몸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2.병든이몸고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몸불러맡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몸불러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3.이몸불러맡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4.하나님의자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306장 죽을 죄인 살려주신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을죄인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을죄인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1.죽을죄인살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병든이몸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병든이몸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2.병든이몸고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몸불러맡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몸불러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3.이몸불러맡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4.하나님의자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2022-04-02T11:09:26Z</dcterms:created>
  <dcterms:modified xsi:type="dcterms:W3CDTF">2022-04-04T14:51:54Z</dcterms:modified>
</cp:coreProperties>
</file>