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32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425장 주님의 뜻을 이루소서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뜻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1.주님의뜻을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뜻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2.주님의뜻을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뜻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3.주님의뜻을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뜻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4.주님의뜻을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425장 주님의 뜻을 이루소서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뜻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1.주님의뜻을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뜻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2.주님의뜻을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뜻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3.주님의뜻을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뜻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4.주님의뜻을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425장 주님의 뜻을 이루소서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뜻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1.주님의뜻을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뜻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2.주님의뜻을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뜻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3.주님의뜻을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뜻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4.주님의뜻을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425장 주님의 뜻을 이루소서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뜻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1.주님의뜻을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뜻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2.주님의뜻을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뜻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3.주님의뜻을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뜻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4.주님의뜻을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425장 주님의 뜻을 이루소서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뜻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1.주님의뜻을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뜻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2.주님의뜻을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뜻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3.주님의뜻을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뜻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4.주님의뜻을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425장 주님의 뜻을 이루소서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뜻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1.주님의뜻을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뜻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2.주님의뜻을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뜻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3.주님의뜻을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뜻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4.주님의뜻을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425장 주님의 뜻을 이루소서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뜻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1.주님의뜻을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뜻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2.주님의뜻을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뜻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3.주님의뜻을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뜻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4.주님의뜻을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425장 주님의 뜻을 이루소서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의뜻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1.주님의뜻을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뜻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2.주님의뜻을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의뜻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3.주님의뜻을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뜻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뜻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4.주님의뜻을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2022-04-02T15:10:39Z</dcterms:created>
  <dcterms:modified xsi:type="dcterms:W3CDTF">2022-04-04T14:55:58Z</dcterms:modified>
</cp:coreProperties>
</file>