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08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273장 나 주를 멀리 떠났다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주를멀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주를멀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1.나주를멀리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귀한세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귀한세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2.그귀한세월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죄에매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죄에매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3.나죄에매여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병든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병든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4.이병든맘을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바랄것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바랄것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5.나바랄것이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273장 나 주를 멀리 떠났다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주를멀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주를멀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1.나주를멀리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귀한세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귀한세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2.그귀한세월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죄에매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죄에매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3.나죄에매여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병든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병든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4.이병든맘을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바랄것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바랄것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5.나바랄것이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273장 나 주를 멀리 떠났다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주를멀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주를멀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1.나주를멀리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귀한세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귀한세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2.그귀한세월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죄에매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죄에매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3.나죄에매여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병든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병든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4.이병든맘을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바랄것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바랄것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5.나바랄것이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273장 나 주를 멀리 떠났다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주를멀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주를멀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1.나주를멀리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귀한세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귀한세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2.그귀한세월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죄에매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죄에매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3.나죄에매여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병든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병든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4.이병든맘을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바랄것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바랄것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5.나바랄것이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273장 나 주를 멀리 떠났다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주를멀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주를멀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1.나주를멀리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귀한세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귀한세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2.그귀한세월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죄에매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죄에매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3.나죄에매여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병든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병든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4.이병든맘을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바랄것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바랄것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5.나바랄것이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273장 나 주를 멀리 떠났다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주를멀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주를멀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1.나주를멀리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귀한세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귀한세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2.그귀한세월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죄에매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죄에매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3.나죄에매여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병든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병든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4.이병든맘을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바랄것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바랄것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5.나바랄것이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273장 나 주를 멀리 떠났다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주를멀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주를멀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1.나주를멀리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귀한세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귀한세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2.그귀한세월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죄에매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죄에매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3.나죄에매여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병든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병든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4.이병든맘을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바랄것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바랄것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5.나바랄것이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273장 나 주를 멀리 떠났다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주를멀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주를멀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1.나주를멀리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귀한세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귀한세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2.그귀한세월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죄에매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죄에매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3.나죄에매여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병든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병든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4.이병든맘을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바랄것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바랄것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5.나바랄것이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273장 나 주를 멀리 떠났다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주를멀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주를멀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1.나주를멀리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귀한세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귀한세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2.그귀한세월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죄에매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죄에매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3.나죄에매여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병든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병든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4.이병든맘을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바랄것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바랄것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5.나바랄것이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273장 나 주를 멀리 떠났다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주를멀리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주를멀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1.나주를멀리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그귀한세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그귀한세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2.그귀한세월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죄에매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죄에매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3.나죄에매여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병든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병든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4.이병든맘을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바랄것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바랄것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5.나바랄것이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화면 슬라이드 쇼(16:9)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2022-04-02T13:30:24Z</dcterms:created>
  <dcterms:modified xsi:type="dcterms:W3CDTF">2022-04-04T14:50:58Z</dcterms:modified>
</cp:coreProperties>
</file>