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64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303장 날 위하여 십자가의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위하여십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1.날위하여십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안에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안에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2.예수안에있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의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3.이세상의모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303장 날 위하여 십자가의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위하여십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1.날위하여십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안에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안에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2.예수안에있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의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3.이세상의모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303장 날 위하여 십자가의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위하여십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1.날위하여십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안에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안에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2.예수안에있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의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3.이세상의모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303장 날 위하여 십자가의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위하여십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1.날위하여십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안에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안에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2.예수안에있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의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3.이세상의모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303장 날 위하여 십자가의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위하여십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1.날위하여십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안에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안에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2.예수안에있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의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3.이세상의모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303장 날 위하여 십자가의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위하여십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위하여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1.날위하여십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안에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안에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2.예수안에있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의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3.이세상의모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2022-04-02T11:05:51Z</dcterms:created>
  <dcterms:modified xsi:type="dcterms:W3CDTF">2022-04-04T14:51:50Z</dcterms:modified>
</cp:coreProperties>
</file>