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0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465장 주 믿는 나 남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나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나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1.주믿는나남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원수도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원수도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2.저원수도내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바빠도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바빠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3.늘바빠도나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465장 주 믿는 나 남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나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나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1.주믿는나남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원수도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원수도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2.저원수도내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바빠도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바빠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3.늘바빠도나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465장 주 믿는 나 남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나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나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1.주믿는나남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원수도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원수도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2.저원수도내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바빠도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바빠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3.늘바빠도나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465장 주 믿는 나 남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나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나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1.주믿는나남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원수도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원수도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2.저원수도내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바빠도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바빠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3.늘바빠도나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465장 주 믿는 나 남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나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나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1.주믿는나남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원수도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원수도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2.저원수도내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바빠도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바빠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3.늘바빠도나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465장 주 믿는 나 남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믿는나남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믿는나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1.주믿는나남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원수도내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원수도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2.저원수도내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늘바빠도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늘바빠도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3.늘바빠도나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2022-04-02T16:41:40Z</dcterms:created>
  <dcterms:modified xsi:type="dcterms:W3CDTF">2022-04-04T14:57:46Z</dcterms:modified>
</cp:coreProperties>
</file>