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03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2523203" y="2248585"/>
            <a:ext cx="40975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10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</a:t>
            </a:r>
            <a:r>
              <a:rPr lang="ko-KR" altLang="en-US" sz="3600" dirty="0" err="1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전능왕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 오셔서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10장 전능왕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왕오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왕오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1.전능왕오셔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강생한성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강생한성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2.강생한성자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위로의주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위로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3.위로의주성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삼위일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삼위일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4.성삼위일체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10장 전능왕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왕오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왕오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1.전능왕오셔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강생한성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강생한성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2.강생한성자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위로의주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위로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3.위로의주성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삼위일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삼위일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4.성삼위일체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10장 전능왕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왕오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왕오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1.전능왕오셔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강생한성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강생한성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2.강생한성자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위로의주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위로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3.위로의주성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삼위일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삼위일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4.성삼위일체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10장 전능왕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왕오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왕오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1.전능왕오셔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강생한성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강생한성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2.강생한성자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위로의주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위로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3.위로의주성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삼위일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삼위일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4.성삼위일체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10장 전능왕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왕오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왕오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1.전능왕오셔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강생한성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강생한성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2.강생한성자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위로의주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위로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3.위로의주성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삼위일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삼위일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4.성삼위일체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10장 전능왕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왕오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왕오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1.전능왕오셔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강생한성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강생한성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2.강생한성자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위로의주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위로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3.위로의주성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삼위일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삼위일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4.성삼위일체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10장 전능왕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왕오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왕오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1.전능왕오셔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강생한성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강생한성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2.강생한성자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위로의주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위로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3.위로의주성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삼위일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삼위일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4.성삼위일체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10장 전능왕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왕오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왕오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1.전능왕오셔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강생한성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강생한성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2.강생한성자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위로의주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위로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3.위로의주성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삼위일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삼위일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4.성삼위일체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140</Words>
  <Application>Microsoft Office PowerPoint</Application>
  <PresentationFormat>화면 슬라이드 쇼(16:9)</PresentationFormat>
  <Paragraphs>49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2022-06-07T07:48:46Z</dcterms:created>
  <dcterms:modified xsi:type="dcterms:W3CDTF">2022-06-07T08:23:08Z</dcterms:modified>
</cp:coreProperties>
</file>