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00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486장 이 세상에 근심된 일이 많고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에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에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에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2.이세상에곤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2022-04-02T17:14:57Z</dcterms:created>
  <dcterms:modified xsi:type="dcterms:W3CDTF">2022-04-04T14:58:36Z</dcterms:modified>
</cp:coreProperties>
</file>