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5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248장 언약의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언약의주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언약의주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1.언약의주하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들이삭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들이삭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2.아들이삭주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원한저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원한저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3.영원한저천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2022-04-02T12:52:23Z</dcterms:created>
  <dcterms:modified xsi:type="dcterms:W3CDTF">2022-04-04T14:50:18Z</dcterms:modified>
</cp:coreProperties>
</file>