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37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325장 예수가 함께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사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친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3.이세상친구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서심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서심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4.주께서심판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325장 예수가 함께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사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친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3.이세상친구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서심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서심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4.주께서심판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325장 예수가 함께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사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친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3.이세상친구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서심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서심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4.주께서심판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325장 예수가 함께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사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친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3.이세상친구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서심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서심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4.주께서심판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325장 예수가 함께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사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친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3.이세상친구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서심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서심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4.주께서심판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325장 예수가 함께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사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친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3.이세상친구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서심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서심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4.주께서심판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325장 예수가 함께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사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친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3.이세상친구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서심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서심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4.주께서심판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325장 예수가 함께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사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친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3.이세상친구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서심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서심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4.주께서심판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325장 예수가 함께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사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친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3.이세상친구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서심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서심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4.주께서심판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325장 예수가 함께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사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친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3.이세상친구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서심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서심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4.주께서심판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325장 예수가 함께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사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친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3.이세상친구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서심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서심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4.주께서심판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325장 예수가 함께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사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2.이세상사는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친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3.이세상친구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께서심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께서심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4.주께서심판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2022-04-02T12:33:58Z</dcterms:created>
  <dcterms:modified xsi:type="dcterms:W3CDTF">2022-04-04T14:52:34Z</dcterms:modified>
</cp:coreProperties>
</file>