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562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154장 생명의 주여 면류관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생명의주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생명의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1.생명의주여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누셨던무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누셨던무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2.누셨던무덤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마리아처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마리아처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3.마리아처럼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고난의잔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고난의잔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4.고난의잔을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154장 생명의 주여 면류관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생명의주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생명의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1.생명의주여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누셨던무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누셨던무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2.누셨던무덤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마리아처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마리아처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3.마리아처럼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고난의잔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고난의잔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4.고난의잔을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154장 생명의 주여 면류관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생명의주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생명의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1.생명의주여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누셨던무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누셨던무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2.누셨던무덤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마리아처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마리아처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3.마리아처럼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고난의잔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고난의잔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4.고난의잔을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154장 생명의 주여 면류관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생명의주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생명의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1.생명의주여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누셨던무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누셨던무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2.누셨던무덤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마리아처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마리아처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3.마리아처럼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고난의잔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고난의잔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4.고난의잔을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154장 생명의 주여 면류관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생명의주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생명의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1.생명의주여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누셨던무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누셨던무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2.누셨던무덤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마리아처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마리아처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3.마리아처럼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고난의잔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고난의잔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4.고난의잔을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154장 생명의 주여 면류관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생명의주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생명의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1.생명의주여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누셨던무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누셨던무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2.누셨던무덤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마리아처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마리아처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3.마리아처럼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고난의잔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고난의잔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4.고난의잔을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154장 생명의 주여 면류관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생명의주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생명의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1.생명의주여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누셨던무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누셨던무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2.누셨던무덤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마리아처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마리아처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3.마리아처럼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고난의잔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고난의잔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4.고난의잔을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154장 생명의 주여 면류관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생명의주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생명의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1.생명의주여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누셨던무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누셨던무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2.누셨던무덤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마리아처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마리아처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3.마리아처럼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고난의잔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고난의잔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4.고난의잔을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2022-04-02T05:13:18Z</dcterms:created>
  <dcterms:modified xsi:type="dcterms:W3CDTF">2022-04-04T14:47:52Z</dcterms:modified>
</cp:coreProperties>
</file>