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485장 세월이 흘러가는데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세월이흘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세월이흘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1.세월이흘러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뵈는하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뵈는하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2.저뵈는하늘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두운그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두운그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3.어두운그날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큰풍파일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큰풍파일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4.큰풍파일어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2022-04-02T17:14:40Z</dcterms:created>
  <dcterms:modified xsi:type="dcterms:W3CDTF">2022-04-04T14:58:34Z</dcterms:modified>
</cp:coreProperties>
</file>