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52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140장 왕 되신 우리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군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군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2.저천군천사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고난받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고난받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3.주고난받기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140장 왕 되신 우리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군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군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2.저천군천사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고난받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고난받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3.주고난받기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140장 왕 되신 우리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군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군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2.저천군천사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고난받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고난받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3.주고난받기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140장 왕 되신 우리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군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군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2.저천군천사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고난받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고난받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3.주고난받기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140장 왕 되신 우리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군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군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2.저천군천사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고난받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고난받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3.주고난받기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140장 왕 되신 우리 주께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왕되신우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왕되신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1.왕되신우리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천군천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천군천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2.저천군천사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고난받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고난받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3.주고난받기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2022-04-02T02:10:06Z</dcterms:created>
  <dcterms:modified xsi:type="dcterms:W3CDTF">2022-04-04T14:47:33Z</dcterms:modified>
</cp:coreProperties>
</file>