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391장 오 놀라운 구세주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오놀라운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1.오놀라운구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오놀라운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오놀라운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2.오놀라운구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측량못할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측량못할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3.측량못할은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님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님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4.주예수님공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2022-04-02T14:40:11Z</dcterms:created>
  <dcterms:modified xsi:type="dcterms:W3CDTF">2022-04-04T14:54:46Z</dcterms:modified>
</cp:coreProperties>
</file>