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67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112장 그 맑고 환한 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맑고환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맑고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1.그맑고환한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천사날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천사날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2.뭇천사날개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괴롬많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괴롬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3.이괴롬많은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옛선지예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옛선지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4.옛선지예언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112장 그 맑고 환한 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맑고환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맑고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1.그맑고환한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천사날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천사날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2.뭇천사날개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괴롬많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괴롬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3.이괴롬많은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옛선지예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옛선지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4.옛선지예언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112장 그 맑고 환한 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맑고환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맑고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1.그맑고환한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천사날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천사날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2.뭇천사날개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괴롬많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괴롬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3.이괴롬많은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옛선지예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옛선지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4.옛선지예언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112장 그 맑고 환한 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맑고환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맑고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1.그맑고환한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천사날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천사날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2.뭇천사날개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괴롬많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괴롬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3.이괴롬많은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옛선지예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옛선지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4.옛선지예언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112장 그 맑고 환한 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맑고환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맑고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1.그맑고환한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천사날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천사날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2.뭇천사날개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괴롬많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괴롬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3.이괴롬많은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옛선지예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옛선지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4.옛선지예언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112장 그 맑고 환한 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맑고환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맑고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1.그맑고환한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천사날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천사날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2.뭇천사날개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괴롬많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괴롬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3.이괴롬많은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옛선지예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옛선지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4.옛선지예언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112장 그 맑고 환한 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맑고환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맑고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1.그맑고환한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천사날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천사날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2.뭇천사날개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괴롬많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괴롬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3.이괴롬많은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옛선지예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옛선지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4.옛선지예언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112장 그 맑고 환한 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맑고환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맑고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1.그맑고환한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천사날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천사날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2.뭇천사날개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괴롬많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괴롬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3.이괴롬많은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옛선지예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옛선지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4.옛선지예언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112장 그 맑고 환한 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맑고환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맑고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1.그맑고환한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천사날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천사날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2.뭇천사날개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괴롬많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괴롬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3.이괴롬많은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옛선지예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옛선지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4.옛선지예언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112장 그 맑고 환한 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맑고환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맑고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1.그맑고환한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천사날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천사날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2.뭇천사날개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괴롬많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괴롬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3.이괴롬많은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옛선지예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옛선지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4.옛선지예언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112장 그 맑고 환한 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맑고환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맑고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1.그맑고환한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천사날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천사날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2.뭇천사날개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괴롬많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괴롬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3.이괴롬많은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옛선지예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옛선지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4.옛선지예언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112장 그 맑고 환한 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맑고환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맑고환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1.그맑고환한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뭇천사날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뭇천사날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2.뭇천사날개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괴롬많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괴롬많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3.이괴롬많은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옛선지예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옛선지예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4.옛선지예언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2022-04-02T01:48:22Z</dcterms:created>
  <dcterms:modified xsi:type="dcterms:W3CDTF">2022-04-04T14:46:53Z</dcterms:modified>
</cp:coreProperties>
</file>