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81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534장 주님 찾아오셨네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찾아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찾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1.주님찾아오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보라성자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보라성자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2.보라성자오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자찾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자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3.겸손한자찾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가믿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가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4.주여내가믿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534장 주님 찾아오셨네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찾아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찾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1.주님찾아오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보라성자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보라성자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2.보라성자오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자찾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자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3.겸손한자찾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가믿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가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4.주여내가믿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534장 주님 찾아오셨네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찾아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찾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1.주님찾아오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보라성자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보라성자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2.보라성자오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자찾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자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3.겸손한자찾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가믿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가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4.주여내가믿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534장 주님 찾아오셨네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찾아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찾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1.주님찾아오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보라성자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보라성자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2.보라성자오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자찾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자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3.겸손한자찾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가믿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가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4.주여내가믿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534장 주님 찾아오셨네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찾아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찾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1.주님찾아오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보라성자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보라성자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2.보라성자오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자찾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자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3.겸손한자찾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가믿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가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4.주여내가믿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534장 주님 찾아오셨네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찾아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찾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1.주님찾아오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보라성자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보라성자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2.보라성자오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자찾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자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3.겸손한자찾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가믿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가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4.주여내가믿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534장 주님 찾아오셨네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찾아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찾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1.주님찾아오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보라성자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보라성자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2.보라성자오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자찾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자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3.겸손한자찾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가믿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가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4.주여내가믿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534장 주님 찾아오셨네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찾아오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찾아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1.주님찾아오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보라성자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보라성자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2.보라성자오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겸손한자찾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겸손한자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3.겸손한자찾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가믿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가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4.주여내가믿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2022-04-02T16:51:06Z</dcterms:created>
  <dcterms:modified xsi:type="dcterms:W3CDTF">2022-04-04T15:00:46Z</dcterms:modified>
</cp:coreProperties>
</file>