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64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450장 내 평생 소원 이것뿐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소원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꿈같이헛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꿈같이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2.꿈같이헛된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불같은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불같은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3.불같은시험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금보다귀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금보다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4.금보다귀한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살같이빠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살같이빠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5.살같이빠른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450장 내 평생 소원 이것뿐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소원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꿈같이헛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꿈같이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2.꿈같이헛된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불같은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불같은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3.불같은시험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금보다귀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금보다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4.금보다귀한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살같이빠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살같이빠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5.살같이빠른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450장 내 평생 소원 이것뿐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소원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꿈같이헛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꿈같이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2.꿈같이헛된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불같은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불같은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3.불같은시험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금보다귀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금보다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4.금보다귀한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살같이빠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살같이빠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5.살같이빠른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450장 내 평생 소원 이것뿐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소원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꿈같이헛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꿈같이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2.꿈같이헛된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불같은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불같은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3.불같은시험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금보다귀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금보다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4.금보다귀한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살같이빠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살같이빠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5.살같이빠른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450장 내 평생 소원 이것뿐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소원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소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1.내평생소원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꿈같이헛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꿈같이헛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2.꿈같이헛된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불같은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불같은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3.불같은시험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금보다귀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금보다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4.금보다귀한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살같이빠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살같이빠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5.살같이빠른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화면 슬라이드 쇼(16:9)</PresentationFormat>
  <Paragraphs>35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2022-04-02T16:14:37Z</dcterms:created>
  <dcterms:modified xsi:type="dcterms:W3CDTF">2022-04-04T14:57:13Z</dcterms:modified>
</cp:coreProperties>
</file>