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0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70장 피난처 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피난처있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피난처있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1.피난처있으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방이떠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방이떠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2.이방이떠들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만유주하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만유주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3.만유주하나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높으신하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높으신하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4.높으신하나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2022-04-01T17:42:40Z</dcterms:created>
  <dcterms:modified xsi:type="dcterms:W3CDTF">2022-04-04T15:06:40Z</dcterms:modified>
</cp:coreProperties>
</file>