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141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585장 내 주는 강한 성이요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는강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는강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1.내주는강한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힘만의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힘만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2.내힘만의지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땅에마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땅에마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3.이땅에마귀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585장 내 주는 강한 성이요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는강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는강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1.내주는강한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힘만의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힘만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2.내힘만의지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땅에마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땅에마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3.이땅에마귀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585장 내 주는 강한 성이요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는강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는강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1.내주는강한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힘만의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힘만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2.내힘만의지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땅에마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땅에마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3.이땅에마귀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585장 내 주는 강한 성이요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는강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는강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1.내주는강한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힘만의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힘만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2.내힘만의지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땅에마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땅에마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3.이땅에마귀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585장 내 주는 강한 성이요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는강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는강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1.내주는강한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힘만의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힘만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2.내힘만의지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땅에마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땅에마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3.이땅에마귀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585장 내 주는 강한 성이요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는강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는강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1.내주는강한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힘만의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힘만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2.내힘만의지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땅에마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땅에마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3.이땅에마귀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585장 내 주는 강한 성이요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는강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는강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1.내주는강한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힘만의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힘만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2.내힘만의지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땅에마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땅에마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3.이땅에마귀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585장 내 주는 강한 성이요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는강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는강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1.내주는강한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힘만의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힘만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2.내힘만의지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땅에마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땅에마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3.이땅에마귀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585장 내 주는 강한 성이요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는강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는강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1.내주는강한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힘만의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힘만의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2.내힘만의지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땅에마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땅에마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3.이땅에마귀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2022-04-02T18:43:24Z</dcterms:created>
  <dcterms:modified xsi:type="dcterms:W3CDTF">2022-04-04T15:03:11Z</dcterms:modified>
</cp:coreProperties>
</file>