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89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138장 햇빛을 받는 곳마다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햇빛을받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햇빛을받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1.햇빛을받는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찬양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2.주님을찬양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모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계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4.주예수계신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세상모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세상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5.이세상모든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2022-04-02T02:08:51Z</dcterms:created>
  <dcterms:modified xsi:type="dcterms:W3CDTF">2022-04-04T14:47:29Z</dcterms:modified>
</cp:coreProperties>
</file>