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728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128장 거룩하신 우리 주님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하신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하신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1.거룩하신우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목자들은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목자들은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2.목자들은잠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128장 거룩하신 우리 주님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하신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하신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1.거룩하신우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목자들은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목자들은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2.목자들은잠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128장 거룩하신 우리 주님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하신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하신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1.거룩하신우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목자들은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목자들은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2.목자들은잠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128장 거룩하신 우리 주님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하신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하신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1.거룩하신우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목자들은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목자들은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2.목자들은잠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화면 슬라이드 쇼(16:9)</PresentationFormat>
  <Paragraphs>16</Paragraphs>
  <Slides>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2022-04-02T01:59:08Z</dcterms:created>
  <dcterms:modified xsi:type="dcterms:W3CDTF">2022-04-04T14:47:15Z</dcterms:modified>
</cp:coreProperties>
</file>