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86" d="100"/>
          <a:sy n="186" d="100"/>
        </p:scale>
        <p:origin x="8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8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Theme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629장 거룩 거룩 거룩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629장 거룩 거룩 거룩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화면 슬라이드 쇼(16:9)</PresentationFormat>
  <Paragraphs>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GmarketSansBold</vt:lpstr>
      <vt:lpstr>맑은 고딕</vt:lpstr>
      <vt:lpstr>Arial</vt:lpstr>
      <vt:lpstr>Calibri</vt:lpstr>
      <vt:lpstr>Office Theme</vt:lpstr>
      <vt:lpstr>PowerPoint 프레젠테이션</vt:lpstr>
      <vt:lpstr>PowerPoint 프레젠테이션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성 준영</cp:lastModifiedBy>
  <cp:revision>7</cp:revision>
  <dcterms:created xsi:type="dcterms:W3CDTF">2022-04-02T18:27:00Z</dcterms:created>
  <dcterms:modified xsi:type="dcterms:W3CDTF">2022-04-04T15:05:24Z</dcterms:modified>
</cp:coreProperties>
</file>