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559장 사철에 봄바람 불어 잇고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철에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철에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1.사철에봄바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버이우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버이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2.어버이우리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과저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과저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3.아침과저녁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559장 사철에 봄바람 불어 잇고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철에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철에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1.사철에봄바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버이우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버이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2.어버이우리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과저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과저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3.아침과저녁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559장 사철에 봄바람 불어 잇고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철에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철에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1.사철에봄바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버이우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버이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2.어버이우리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과저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과저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3.아침과저녁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559장 사철에 봄바람 불어 잇고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철에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철에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1.사철에봄바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버이우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버이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2.어버이우리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과저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과저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3.아침과저녁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559장 사철에 봄바람 불어 잇고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철에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철에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1.사철에봄바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버이우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버이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2.어버이우리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과저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과저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3.아침과저녁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559장 사철에 봄바람 불어 잇고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철에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철에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1.사철에봄바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버이우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버이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2.어버이우리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과저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과저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3.아침과저녁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559장 사철에 봄바람 불어 잇고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철에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철에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1.사철에봄바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버이우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버이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2.어버이우리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과저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과저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3.아침과저녁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559장 사철에 봄바람 불어 잇고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철에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철에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1.사철에봄바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버이우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버이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2.어버이우리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과저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과저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3.아침과저녁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559장 사철에 봄바람 불어 잇고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철에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철에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1.사철에봄바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버이우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버이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2.어버이우리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과저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과저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3.아침과저녁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559장 사철에 봄바람 불어 잇고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철에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철에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1.사철에봄바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버이우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버이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2.어버이우리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과저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과저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3.아침과저녁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559장 사철에 봄바람 불어 잇고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철에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철에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1.사철에봄바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버이우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버이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2.어버이우리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과저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과저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3.아침과저녁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559장 사철에 봄바람 불어 잇고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철에봄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철에봄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1.사철에봄바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버이우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버이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2.어버이우리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과저녁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과저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3.아침과저녁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2022-04-02T17:59:42Z</dcterms:created>
  <dcterms:modified xsi:type="dcterms:W3CDTF">2022-04-04T15:01:55Z</dcterms:modified>
</cp:coreProperties>
</file>