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86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216장 성자의 귀한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자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자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1.성자의귀한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지금도날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지금도날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2.지금도날위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가지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가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4.만가지은혜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216장 성자의 귀한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자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자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1.성자의귀한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지금도날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지금도날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2.지금도날위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가지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가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4.만가지은혜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216장 성자의 귀한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자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자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1.성자의귀한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지금도날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지금도날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2.지금도날위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가지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가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4.만가지은혜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216장 성자의 귀한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자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자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1.성자의귀한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지금도날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지금도날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2.지금도날위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가지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가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4.만가지은혜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216장 성자의 귀한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자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자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1.성자의귀한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지금도날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지금도날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2.지금도날위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가지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가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4.만가지은혜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216장 성자의 귀한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자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자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1.성자의귀한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지금도날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지금도날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2.지금도날위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가지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가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4.만가지은혜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216장 성자의 귀한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자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자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1.성자의귀한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지금도날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지금도날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2.지금도날위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가지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가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4.만가지은혜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216장 성자의 귀한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자의귀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자의귀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1.성자의귀한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지금도날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지금도날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2.지금도날위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만가지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만가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4.만가지은혜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2022-04-02T11:10:51Z</dcterms:created>
  <dcterms:modified xsi:type="dcterms:W3CDTF">2022-04-04T14:49:27Z</dcterms:modified>
</cp:coreProperties>
</file>