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361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86장 내가 늘 의지하는 예수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가늘의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가늘의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1.내가늘의지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손의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손의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2.주의손의지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가요단강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가요단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3.내가요단강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후천국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후천국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4.이후천국에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86장 내가 늘 의지하는 예수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가늘의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가늘의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1.내가늘의지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손의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손의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2.주의손의지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가요단강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가요단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3.내가요단강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후천국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후천국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4.이후천국에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86장 내가 늘 의지하는 예수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가늘의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가늘의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1.내가늘의지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손의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손의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2.주의손의지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가요단강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가요단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3.내가요단강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후천국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후천국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4.이후천국에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86장 내가 늘 의지하는 예수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가늘의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가늘의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1.내가늘의지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손의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손의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2.주의손의지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가요단강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가요단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3.내가요단강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후천국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후천국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4.이후천국에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86장 내가 늘 의지하는 예수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가늘의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가늘의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1.내가늘의지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손의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손의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2.주의손의지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가요단강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가요단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3.내가요단강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후천국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후천국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4.이후천국에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86장 내가 늘 의지하는 예수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가늘의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가늘의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1.내가늘의지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손의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손의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2.주의손의지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가요단강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가요단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3.내가요단강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후천국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후천국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4.이후천국에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86장 내가 늘 의지하는 예수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가늘의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가늘의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1.내가늘의지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손의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손의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2.주의손의지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가요단강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가요단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3.내가요단강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후천국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후천국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4.이후천국에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86장 내가 늘 의지하는 예수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가늘의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가늘의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1.내가늘의지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손의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손의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2.주의손의지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가요단강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가요단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3.내가요단강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후천국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후천국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4.이후천국에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86장 내가 늘 의지하는 예수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가늘의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가늘의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1.내가늘의지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손의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손의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2.주의손의지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가요단강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가요단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3.내가요단강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후천국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후천국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4.이후천국에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86장 내가 늘 의지하는 예수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가늘의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가늘의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1.내가늘의지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손의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손의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2.주의손의지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가요단강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가요단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3.내가요단강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후천국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후천국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4.이후천국에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86장 내가 늘 의지하는 예수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가늘의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가늘의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1.내가늘의지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손의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손의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2.주의손의지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가요단강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가요단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3.내가요단강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후천국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후천국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4.이후천국에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86장 내가 늘 의지하는 예수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가늘의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가늘의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1.내가늘의지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손의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손의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2.주의손의지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가요단강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가요단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3.내가요단강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후천국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후천국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4.이후천국에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2022-04-01T17:59:33Z</dcterms:created>
  <dcterms:modified xsi:type="dcterms:W3CDTF">2022-04-04T15:07:33Z</dcterms:modified>
</cp:coreProperties>
</file>