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70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131장 다 나와 찬송부르세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나와찬송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1.다나와찬송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보좌앞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보좌앞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2.그보좌앞에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3.참되고높은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다나와찬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4.다나와찬송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131장 다 나와 찬송부르세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나와찬송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1.다나와찬송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보좌앞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보좌앞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2.그보좌앞에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3.참되고높은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다나와찬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4.다나와찬송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131장 다 나와 찬송부르세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나와찬송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1.다나와찬송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보좌앞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보좌앞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2.그보좌앞에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3.참되고높은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다나와찬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4.다나와찬송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131장 다 나와 찬송부르세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나와찬송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1.다나와찬송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보좌앞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보좌앞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2.그보좌앞에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3.참되고높은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다나와찬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4.다나와찬송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131장 다 나와 찬송부르세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나와찬송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1.다나와찬송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보좌앞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보좌앞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2.그보좌앞에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3.참되고높은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다나와찬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4.다나와찬송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131장 다 나와 찬송부르세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나와찬송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1.다나와찬송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보좌앞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보좌앞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2.그보좌앞에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3.참되고높은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다나와찬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4.다나와찬송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131장 다 나와 찬송부르세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나와찬송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1.다나와찬송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보좌앞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보좌앞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2.그보좌앞에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3.참되고높은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다나와찬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4.다나와찬송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131장 다 나와 찬송부르세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나와찬송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1.다나와찬송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보좌앞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보좌앞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2.그보좌앞에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고높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고높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3.참되고높은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다나와찬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다나와찬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4.다나와찬송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2022-04-02T02:03:14Z</dcterms:created>
  <dcterms:modified xsi:type="dcterms:W3CDTF">2022-04-04T14:47:20Z</dcterms:modified>
</cp:coreProperties>
</file>