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10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445장 태산을 넘어 험곡에 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태산을넘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태산을넘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1.태산을넘어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캄캄한밤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캄캄한밤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2.캄캄한밤에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그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그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3.광명한그빛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445장 태산을 넘어 험곡에 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태산을넘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태산을넘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1.태산을넘어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캄캄한밤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캄캄한밤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2.캄캄한밤에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그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그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3.광명한그빛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445장 태산을 넘어 험곡에 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태산을넘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태산을넘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1.태산을넘어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캄캄한밤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캄캄한밤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2.캄캄한밤에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그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그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3.광명한그빛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445장 태산을 넘어 험곡에 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태산을넘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태산을넘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1.태산을넘어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캄캄한밤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캄캄한밤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2.캄캄한밤에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그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그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3.광명한그빛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445장 태산을 넘어 험곡에 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태산을넘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태산을넘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1.태산을넘어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캄캄한밤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캄캄한밤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2.캄캄한밤에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그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그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3.광명한그빛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445장 태산을 넘어 험곡에 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태산을넘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태산을넘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1.태산을넘어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캄캄한밤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캄캄한밤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2.캄캄한밤에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그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그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3.광명한그빛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445장 태산을 넘어 험곡에 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태산을넘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태산을넘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1.태산을넘어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캄캄한밤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캄캄한밤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2.캄캄한밤에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그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그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3.광명한그빛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445장 태산을 넘어 험곡에 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태산을넘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태산을넘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1.태산을넘어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캄캄한밤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캄캄한밤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2.캄캄한밤에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그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그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3.광명한그빛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445장 태산을 넘어 험곡에 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태산을넘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태산을넘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1.태산을넘어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캄캄한밤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캄캄한밤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2.캄캄한밤에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그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그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3.광명한그빛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2022-04-02T16:12:06Z</dcterms:created>
  <dcterms:modified xsi:type="dcterms:W3CDTF">2022-04-04T14:57:00Z</dcterms:modified>
</cp:coreProperties>
</file>