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142장 시온에 오시는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시온에오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1.시온에오시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시온에오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2.시온에오시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시온에오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3.시온에오시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142장 시온에 오시는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시온에오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1.시온에오시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시온에오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2.시온에오시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시온에오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3.시온에오시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142장 시온에 오시는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시온에오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1.시온에오시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시온에오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2.시온에오시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시온에오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3.시온에오시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142장 시온에 오시는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시온에오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1.시온에오시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시온에오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2.시온에오시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시온에오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3.시온에오시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142장 시온에 오시는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시온에오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1.시온에오시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시온에오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2.시온에오시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시온에오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3.시온에오시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142장 시온에 오시는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시온에오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1.시온에오시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시온에오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2.시온에오시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시온에오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시온에오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3.시온에오시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2022-04-02T02:12:16Z</dcterms:created>
  <dcterms:modified xsi:type="dcterms:W3CDTF">2022-04-04T14:47:35Z</dcterms:modified>
</cp:coreProperties>
</file>