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439장 십자가로 가까이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십자가로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1.십자가로가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에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2.십자가에가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십자가로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십자가로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3.십자가로가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십자가에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십자가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4.십자가에가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2022-04-02T16:06:39Z</dcterms:created>
  <dcterms:modified xsi:type="dcterms:W3CDTF">2022-04-04T14:56:45Z</dcterms:modified>
</cp:coreProperties>
</file>