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43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455장 주님의 마음을 본받는 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마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1.주님의마음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모습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모습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2.주모습내눈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가는길거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가는길거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3.가는길거칠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세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4.주예수세상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455장 주님의 마음을 본받는 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마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1.주님의마음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모습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모습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2.주모습내눈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가는길거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가는길거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3.가는길거칠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세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4.주예수세상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455장 주님의 마음을 본받는 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마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1.주님의마음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모습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모습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2.주모습내눈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가는길거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가는길거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3.가는길거칠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세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4.주예수세상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455장 주님의 마음을 본받는 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마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1.주님의마음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모습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모습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2.주모습내눈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가는길거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가는길거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3.가는길거칠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세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4.주예수세상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455장 주님의 마음을 본받는 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마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1.주님의마음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모습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모습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2.주모습내눈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가는길거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가는길거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3.가는길거칠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세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4.주예수세상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455장 주님의 마음을 본받는 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마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1.주님의마음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모습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모습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2.주모습내눈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가는길거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가는길거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3.가는길거칠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세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4.주예수세상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455장 주님의 마음을 본받는 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마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1.주님의마음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모습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모습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2.주모습내눈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가는길거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가는길거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3.가는길거칠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세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4.주예수세상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455장 주님의 마음을 본받는 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마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1.주님의마음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모습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모습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2.주모습내눈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가는길거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가는길거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3.가는길거칠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세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4.주예수세상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455장 주님의 마음을 본받는 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마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1.주님의마음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모습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모습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2.주모습내눈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가는길거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가는길거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3.가는길거칠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세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4.주예수세상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455장 주님의 마음을 본받는 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마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1.주님의마음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모습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모습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2.주모습내눈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가는길거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가는길거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3.가는길거칠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세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4.주예수세상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455장 주님의 마음을 본받는 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마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1.주님의마음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모습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모습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2.주모습내눈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가는길거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가는길거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3.가는길거칠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세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4.주예수세상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455장 주님의 마음을 본받는 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마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마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1.주님의마음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모습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모습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2.주모습내눈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가는길거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가는길거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3.가는길거칠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세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4.주예수세상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2022-04-02T16:25:45Z</dcterms:created>
  <dcterms:modified xsi:type="dcterms:W3CDTF">2022-04-04T14:57:23Z</dcterms:modified>
</cp:coreProperties>
</file>