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26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333장 충성하라 죽도록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충성하라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1.충성하라죽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충성하라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2.충성하라죽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충성하라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3.충성하라죽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333장 충성하라 죽도록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충성하라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1.충성하라죽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충성하라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2.충성하라죽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충성하라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3.충성하라죽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333장 충성하라 죽도록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충성하라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1.충성하라죽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충성하라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2.충성하라죽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충성하라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3.충성하라죽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333장 충성하라 죽도록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충성하라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1.충성하라죽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충성하라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2.충성하라죽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충성하라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3.충성하라죽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333장 충성하라 죽도록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충성하라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1.충성하라죽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충성하라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2.충성하라죽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충성하라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3.충성하라죽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333장 충성하라 죽도록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충성하라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1.충성하라죽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충성하라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2.충성하라죽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충성하라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충성하라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3.충성하라죽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2022-04-02T12:44:43Z</dcterms:created>
  <dcterms:modified xsi:type="dcterms:W3CDTF">2022-04-04T14:52:51Z</dcterms:modified>
</cp:coreProperties>
</file>