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80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524장 갈 길을 밝히 보이시니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갈길을밝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갈길을밝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1.갈길을밝히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오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오늘여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오늘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3.주오늘여기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2022-04-02T16:24:28Z</dcterms:created>
  <dcterms:modified xsi:type="dcterms:W3CDTF">2022-04-04T15:00:18Z</dcterms:modified>
</cp:coreProperties>
</file>