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54장 주여 복을 구하오니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복된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복된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2.주의복된말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54장 주여 복을 구하오니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복된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복된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2.주의복된말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54장 주여 복을 구하오니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복된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복된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2.주의복된말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54장 주여 복을 구하오니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여복을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여복을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1.주여복을구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복된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복된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2.주의복된말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화면 슬라이드 쇼(16:9)</PresentationFormat>
  <Paragraphs>16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2022-04-01T17:22:11Z</dcterms:created>
  <dcterms:modified xsi:type="dcterms:W3CDTF">2022-04-04T15:01:30Z</dcterms:modified>
</cp:coreProperties>
</file>