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44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385장 못 박혀 죽으신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못박혀죽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못박혀죽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1.못박혀죽으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풍성한은혜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풍성한은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2.풍성한은혜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어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어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3.이세상어두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생명꿈같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생명꿈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4.내생명꿈같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2022-04-02T14:29:36Z</dcterms:created>
  <dcterms:modified xsi:type="dcterms:W3CDTF">2022-04-04T14:54:30Z</dcterms:modified>
</cp:coreProperties>
</file>