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475장 인류는 하나되게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류는하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류는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1.인류는하나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광도부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광도부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4.영광도부끄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475장 인류는 하나되게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류는하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류는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1.인류는하나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광도부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광도부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4.영광도부끄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475장 인류는 하나되게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류는하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류는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1.인류는하나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광도부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광도부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4.영광도부끄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475장 인류는 하나되게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류는하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류는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1.인류는하나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광도부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광도부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4.영광도부끄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475장 인류는 하나되게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류는하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류는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1.인류는하나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광도부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광도부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4.영광도부끄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475장 인류는 하나되게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류는하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류는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1.인류는하나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광도부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광도부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4.영광도부끄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475장 인류는 하나되게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류는하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류는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1.인류는하나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광도부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광도부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4.영광도부끄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475장 인류는 하나되게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인류는하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인류는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1.인류는하나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은뿌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은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2.죄악은뿌리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십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3.주님은십자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광도부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광도부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4.영광도부끄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2022-04-02T16:57:56Z</dcterms:created>
  <dcterms:modified xsi:type="dcterms:W3CDTF">2022-04-04T14:58:10Z</dcterms:modified>
</cp:coreProperties>
</file>