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48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491장 저 높은 곳을 향하여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은곳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은곳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1.저높은곳을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롬과죄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롬과죄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2.괴롬과죄가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심의안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심의안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3.의심의안개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험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험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4.험하고높은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내주를따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내주를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5.내주를따라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화면 슬라이드 쇼(16:9)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2022-04-02T17:28:00Z</dcterms:created>
  <dcterms:modified xsi:type="dcterms:W3CDTF">2022-04-04T14:58:48Z</dcterms:modified>
</cp:coreProperties>
</file>