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2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307장 소리 없이 보슬보슬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소리없이보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소리없이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1.소리없이보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진리의뜻밝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진리의뜻밝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2.진리의뜻밝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우리주님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우리주님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3.우리주님자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2022-04-02T11:11:30Z</dcterms:created>
  <dcterms:modified xsi:type="dcterms:W3CDTF">2022-04-04T14:51:56Z</dcterms:modified>
</cp:coreProperties>
</file>