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47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1840325" y="2248585"/>
            <a:ext cx="54633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20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큰 영광 중에 계신 주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20장 큰 영광 중에 계신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큰영광중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큰영광중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1.큰영광중에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한없이크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한없이크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2.한없이크신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천지창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천지창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3.온천지창조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온유하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온유하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4.그온유하신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2022-06-09T08:41:19Z</dcterms:created>
  <dcterms:modified xsi:type="dcterms:W3CDTF">2022-06-09T08:42:14Z</dcterms:modified>
</cp:coreProperties>
</file>