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2633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419장 주 날개 밑 내가 편안히 쉬네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날개밑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날개밑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1.주날개밑내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날개밑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날개밑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2.주날개밑나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날개밑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날개밑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3.주날개밑참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419장 주 날개 밑 내가 편안히 쉬네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날개밑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날개밑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1.주날개밑내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날개밑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날개밑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2.주날개밑나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날개밑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날개밑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3.주날개밑참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419장 주 날개 밑 내가 편안히 쉬네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날개밑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날개밑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1.주날개밑내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날개밑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날개밑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2.주날개밑나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날개밑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날개밑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3.주날개밑참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419장 주 날개 밑 내가 편안히 쉬네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날개밑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날개밑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1.주날개밑내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날개밑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날개밑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2.주날개밑나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날개밑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날개밑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3.주날개밑참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419장 주 날개 밑 내가 편안히 쉬네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날개밑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날개밑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1.주날개밑내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날개밑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날개밑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2.주날개밑나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날개밑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날개밑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3.주날개밑참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419장 주 날개 밑 내가 편안히 쉬네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날개밑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날개밑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1.주날개밑내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날개밑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날개밑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2.주날개밑나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날개밑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날개밑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3.주날개밑참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419장 주 날개 밑 내가 편안히 쉬네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날개밑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날개밑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1.주날개밑내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날개밑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날개밑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2.주날개밑나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날개밑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날개밑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3.주날개밑참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419장 주 날개 밑 내가 편안히 쉬네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날개밑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날개밑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1.주날개밑내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날개밑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날개밑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2.주날개밑나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날개밑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날개밑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3.주날개밑참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419장 주 날개 밑 내가 편안히 쉬네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날개밑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날개밑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1.주날개밑내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날개밑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날개밑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2.주날개밑나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날개밑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날개밑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3.주날개밑참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2022-04-02T14:53:46Z</dcterms:created>
  <dcterms:modified xsi:type="dcterms:W3CDTF">2022-04-04T14:55:45Z</dcterms:modified>
</cp:coreProperties>
</file>