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56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569장 선한 목자 되신 우리 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선한목자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선한목자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1.선한목자되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양의문이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양의문이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2.양의문이되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흠이많고약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흠이많고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3.흠이많고약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일찍주의뜻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일찍주의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4.일찍주의뜻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2022-04-02T18:12:12Z</dcterms:created>
  <dcterms:modified xsi:type="dcterms:W3CDTF">2022-04-04T15:02:22Z</dcterms:modified>
</cp:coreProperties>
</file>