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43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60장 영혼의 햇빛 예수님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혼의햇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혼의햇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1.영혼의햇빛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눈에단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눈에단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2.이눈에단잠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잠깰때주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잠깰때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3.잠깰때주여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60장 영혼의 햇빛 예수님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혼의햇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혼의햇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1.영혼의햇빛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눈에단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눈에단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2.이눈에단잠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잠깰때주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잠깰때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3.잠깰때주여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60장 영혼의 햇빛 예수님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혼의햇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혼의햇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1.영혼의햇빛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눈에단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눈에단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2.이눈에단잠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잠깰때주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잠깰때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3.잠깰때주여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60장 영혼의 햇빛 예수님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혼의햇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혼의햇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1.영혼의햇빛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눈에단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눈에단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2.이눈에단잠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잠깰때주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잠깰때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3.잠깰때주여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60장 영혼의 햇빛 예수님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혼의햇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혼의햇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1.영혼의햇빛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눈에단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눈에단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2.이눈에단잠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잠깰때주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잠깰때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3.잠깰때주여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60장 영혼의 햇빛 예수님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혼의햇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혼의햇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1.영혼의햇빛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눈에단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눈에단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2.이눈에단잠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잠깰때주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잠깰때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3.잠깰때주여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2022-04-01T17:27:21Z</dcterms:created>
  <dcterms:modified xsi:type="dcterms:W3CDTF">2022-04-04T15:04:26Z</dcterms:modified>
</cp:coreProperties>
</file>