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6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204장 주의 말씀 듣고서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의말씀듣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1.주의말씀듣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말씀듣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말씀듣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2.주의말씀듣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세상모든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세상모든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3.세상모든사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2022-04-02T10:49:03Z</dcterms:created>
  <dcterms:modified xsi:type="dcterms:W3CDTF">2022-04-04T14:49:09Z</dcterms:modified>
</cp:coreProperties>
</file>