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11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2.png"/><Relationship Id="rId7" Type="http://schemas.openxmlformats.org/officeDocument/2006/relationships/slide" Target="slide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3.png"/><Relationship Id="rId7" Type="http://schemas.openxmlformats.org/officeDocument/2006/relationships/slide" Target="slide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282장 큰 죄에 빠진 날 위해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죄에빠진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죄에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1.큰죄에빠진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죄를씻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죄를씻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2.내죄를씻는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큰죄악씻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큰죄악씻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3.큰죄악씻기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죄가심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죄가심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4.내죄가심히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죄용서하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죄용서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5.죄용서하여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주예수베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주예수베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6.주예수베푼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282장 큰 죄에 빠진 날 위해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죄에빠진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죄에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1.큰죄에빠진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죄를씻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죄를씻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2.내죄를씻는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큰죄악씻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큰죄악씻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3.큰죄악씻기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죄가심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죄가심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4.내죄가심히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죄용서하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죄용서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5.죄용서하여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주예수베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주예수베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6.주예수베푼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282장 큰 죄에 빠진 날 위해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죄에빠진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죄에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1.큰죄에빠진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죄를씻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죄를씻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2.내죄를씻는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큰죄악씻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큰죄악씻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3.큰죄악씻기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죄가심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죄가심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4.내죄가심히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죄용서하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죄용서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5.죄용서하여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주예수베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주예수베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6.주예수베푼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282장 큰 죄에 빠진 날 위해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죄에빠진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죄에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1.큰죄에빠진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죄를씻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죄를씻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2.내죄를씻는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큰죄악씻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큰죄악씻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3.큰죄악씻기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죄가심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죄가심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4.내죄가심히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죄용서하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죄용서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5.죄용서하여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주예수베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주예수베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6.주예수베푼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282장 큰 죄에 빠진 날 위해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죄에빠진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죄에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1.큰죄에빠진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죄를씻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죄를씻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2.내죄를씻는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큰죄악씻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큰죄악씻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3.큰죄악씻기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죄가심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죄가심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4.내죄가심히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죄용서하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죄용서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5.죄용서하여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주예수베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주예수베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6.주예수베푼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282장 큰 죄에 빠진 날 위해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죄에빠진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죄에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1.큰죄에빠진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죄를씻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죄를씻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2.내죄를씻는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큰죄악씻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큰죄악씻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3.큰죄악씻기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죄가심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죄가심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4.내죄가심히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죄용서하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죄용서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5.죄용서하여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주예수베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주예수베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6.주예수베푼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282장 큰 죄에 빠진 날 위해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죄에빠진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죄에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1.큰죄에빠진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죄를씻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죄를씻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2.내죄를씻는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큰죄악씻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큰죄악씻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3.큰죄악씻기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죄가심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죄가심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4.내죄가심히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죄용서하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죄용서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5.죄용서하여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주예수베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주예수베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6.주예수베푼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282장 큰 죄에 빠진 날 위해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죄에빠진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죄에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1.큰죄에빠진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죄를씻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죄를씻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2.내죄를씻는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큰죄악씻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큰죄악씻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3.큰죄악씻기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죄가심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죄가심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4.내죄가심히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죄용서하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죄용서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5.죄용서하여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주예수베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주예수베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6.주예수베푼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282장 큰 죄에 빠진 날 위해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죄에빠진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죄에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1.큰죄에빠진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죄를씻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죄를씻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2.내죄를씻는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큰죄악씻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큰죄악씻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3.큰죄악씻기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죄가심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죄가심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4.내죄가심히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죄용서하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죄용서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5.죄용서하여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주예수베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주예수베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6.주예수베푼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282장 큰 죄에 빠진 날 위해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죄에빠진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죄에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1.큰죄에빠진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죄를씻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죄를씻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2.내죄를씻는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큰죄악씻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큰죄악씻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3.큰죄악씻기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죄가심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죄가심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4.내죄가심히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죄용서하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죄용서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5.죄용서하여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주예수베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주예수베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6.주예수베푼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282장 큰 죄에 빠진 날 위해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죄에빠진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죄에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1.큰죄에빠진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죄를씻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죄를씻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2.내죄를씻는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큰죄악씻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큰죄악씻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3.큰죄악씻기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죄가심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죄가심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4.내죄가심히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죄용서하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죄용서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5.죄용서하여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주예수베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주예수베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6.주예수베푼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282장 큰 죄에 빠진 날 위해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죄에빠진"/>
          </p:cNvPr>
          <p:cNvSpPr/>
          <p:nvPr/>
        </p:nvSpPr>
        <p:spPr>
          <a:xfrm>
            <a:off x="2926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죄에빠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1.큰죄에빠진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죄를씻는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죄를씻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2.내죄를씻는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큰죄악씻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큰죄악씻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3.큰죄악씻기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죄가심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죄가심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4.내죄가심히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죄용서하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죄용서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5.죄용서하여</a:t>
            </a:r>
            <a:endParaRPr lang="en-US" sz="700" dirty="0"/>
          </a:p>
        </p:txBody>
      </p:sp>
      <p:sp>
        <p:nvSpPr>
          <p:cNvPr id="9" name="Object8">
            <a:hlinkClick r:id="rId9" action="ppaction://hlinksldjump" tooltip="6.주예수베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9" action="ppaction://hlinksldjump" tooltip="6.주예수베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6.주예수베푼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화면 슬라이드 쇼(16:9)</PresentationFormat>
  <Paragraphs>96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2022-04-02T13:48:39Z</dcterms:created>
  <dcterms:modified xsi:type="dcterms:W3CDTF">2022-04-04T14:51:12Z</dcterms:modified>
</cp:coreProperties>
</file>