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763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480장 천국에서 만나보자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천국에서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천국에서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1.천국에서만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너의등불밝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너의등불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2.너의등불밝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기다리던성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기다리던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3.기다리던성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480장 천국에서 만나보자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천국에서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천국에서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1.천국에서만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너의등불밝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너의등불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2.너의등불밝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기다리던성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기다리던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3.기다리던성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480장 천국에서 만나보자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천국에서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천국에서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1.천국에서만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너의등불밝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너의등불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2.너의등불밝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기다리던성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기다리던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3.기다리던성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480장 천국에서 만나보자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천국에서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천국에서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1.천국에서만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너의등불밝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너의등불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2.너의등불밝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기다리던성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기다리던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3.기다리던성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480장 천국에서 만나보자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천국에서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천국에서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1.천국에서만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너의등불밝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너의등불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2.너의등불밝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기다리던성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기다리던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3.기다리던성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480장 천국에서 만나보자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천국에서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천국에서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1.천국에서만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너의등불밝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너의등불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2.너의등불밝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기다리던성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기다리던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3.기다리던성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480장 천국에서 만나보자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천국에서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천국에서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1.천국에서만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너의등불밝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너의등불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2.너의등불밝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기다리던성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기다리던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3.기다리던성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480장 천국에서 만나보자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천국에서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천국에서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1.천국에서만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너의등불밝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너의등불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2.너의등불밝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기다리던성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기다리던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3.기다리던성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480장 천국에서 만나보자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천국에서만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천국에서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1.천국에서만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너의등불밝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너의등불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2.너의등불밝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기다리던성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기다리던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3.기다리던성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2022-04-02T17:03:54Z</dcterms:created>
  <dcterms:modified xsi:type="dcterms:W3CDTF">2022-04-04T14:58:23Z</dcterms:modified>
</cp:coreProperties>
</file>