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8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115장 기쁘다 구주 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쁘다구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쁘다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1.기쁘다구주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세주탄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세주탄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2.구세주탄생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죄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죄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3.온세상죄를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은혜와진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은혜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4.은혜와진리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2022-04-02T01:51:35Z</dcterms:created>
  <dcterms:modified xsi:type="dcterms:W3CDTF">2022-04-04T14:46:56Z</dcterms:modified>
</cp:coreProperties>
</file>