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78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626장 만민들아 다 경배하라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626장 만민들아 다 경배하라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화면 슬라이드 쇼(16:9)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GmarketSansBold</vt:lpstr>
      <vt:lpstr>맑은 고딕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2022-04-02T18:23:36Z</dcterms:created>
  <dcterms:modified xsi:type="dcterms:W3CDTF">2022-04-04T15:05:16Z</dcterms:modified>
</cp:coreProperties>
</file>