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39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148장 영화로운 주 예수의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화로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화로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1.영화로운주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4.구주예수나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148장 영화로운 주 예수의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화로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화로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1.영화로운주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4.구주예수나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148장 영화로운 주 예수의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화로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화로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1.영화로운주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4.구주예수나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148장 영화로운 주 예수의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화로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화로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1.영화로운주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4.구주예수나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148장 영화로운 주 예수의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화로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화로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1.영화로운주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4.구주예수나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148장 영화로운 주 예수의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화로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화로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1.영화로운주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4.구주예수나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148장 영화로운 주 예수의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화로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화로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1.영화로운주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4.구주예수나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148장 영화로운 주 예수의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화로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화로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1.영화로운주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148장 영화로운 주 예수의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화로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화로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1.영화로운주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148장 영화로운 주 예수의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화로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화로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1.영화로운주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148장 영화로운 주 예수의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화로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화로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1.영화로운주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148장 영화로운 주 예수의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화로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화로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1.영화로운주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148장 영화로운 주 예수의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화로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화로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1.영화로운주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148장 영화로운 주 예수의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화로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화로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1.영화로운주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148장 영화로운 주 예수의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화로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화로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1.영화로운주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4.구주예수나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148장 영화로운 주 예수의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화로운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화로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1.영화로운주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화면 슬라이드 쇼(16:9)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2022-04-02T02:18:40Z</dcterms:created>
  <dcterms:modified xsi:type="dcterms:W3CDTF">2022-04-04T14:47:43Z</dcterms:modified>
</cp:coreProperties>
</file>